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20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F10002"/>
    <a:srgbClr val="FFC0E3"/>
    <a:srgbClr val="00E7F2"/>
    <a:srgbClr val="00BD32"/>
    <a:srgbClr val="5B7191"/>
    <a:srgbClr val="EAEEF3"/>
    <a:srgbClr val="CE1D02"/>
    <a:srgbClr val="E3EAF6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43" autoAdjust="0"/>
    <p:restoredTop sz="86447"/>
  </p:normalViewPr>
  <p:slideViewPr>
    <p:cSldViewPr snapToGrid="0" snapToObjects="1">
      <p:cViewPr varScale="1">
        <p:scale>
          <a:sx n="127" d="100"/>
          <a:sy n="127" d="100"/>
        </p:scale>
        <p:origin x="1032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E9533376-9CCA-40CD-AB71-C0B673A5A8F5}"/>
    <pc:docChg chg="custSel modSld">
      <pc:chgData name="Bess Dunlevy" userId="dd4b9a8537dbe9d0" providerId="LiveId" clId="{E9533376-9CCA-40CD-AB71-C0B673A5A8F5}" dt="2023-06-16T22:41:57.220" v="92" actId="20577"/>
      <pc:docMkLst>
        <pc:docMk/>
      </pc:docMkLst>
      <pc:sldChg chg="delSp modSp mod">
        <pc:chgData name="Bess Dunlevy" userId="dd4b9a8537dbe9d0" providerId="LiveId" clId="{E9533376-9CCA-40CD-AB71-C0B673A5A8F5}" dt="2023-06-16T22:41:57.220" v="92" actId="20577"/>
        <pc:sldMkLst>
          <pc:docMk/>
          <pc:sldMk cId="1036723312" sldId="320"/>
        </pc:sldMkLst>
        <pc:spChg chg="mod">
          <ac:chgData name="Bess Dunlevy" userId="dd4b9a8537dbe9d0" providerId="LiveId" clId="{E9533376-9CCA-40CD-AB71-C0B673A5A8F5}" dt="2023-06-16T22:40:32.882" v="14" actId="20577"/>
          <ac:spMkLst>
            <pc:docMk/>
            <pc:sldMk cId="1036723312" sldId="320"/>
            <ac:spMk id="5" creationId="{CDADEC37-AD62-194B-8324-91DAEC6F3A34}"/>
          </ac:spMkLst>
        </pc:spChg>
        <pc:spChg chg="mod">
          <ac:chgData name="Bess Dunlevy" userId="dd4b9a8537dbe9d0" providerId="LiveId" clId="{E9533376-9CCA-40CD-AB71-C0B673A5A8F5}" dt="2023-06-16T22:40:42.604" v="21" actId="20577"/>
          <ac:spMkLst>
            <pc:docMk/>
            <pc:sldMk cId="1036723312" sldId="320"/>
            <ac:spMk id="6" creationId="{45120421-B160-AC44-999E-CFB0721F467F}"/>
          </ac:spMkLst>
        </pc:spChg>
        <pc:spChg chg="mod">
          <ac:chgData name="Bess Dunlevy" userId="dd4b9a8537dbe9d0" providerId="LiveId" clId="{E9533376-9CCA-40CD-AB71-C0B673A5A8F5}" dt="2023-06-16T22:40:27.472" v="1" actId="20577"/>
          <ac:spMkLst>
            <pc:docMk/>
            <pc:sldMk cId="1036723312" sldId="320"/>
            <ac:spMk id="9" creationId="{E6EEB223-E166-A54F-887F-3F76EDC4E433}"/>
          </ac:spMkLst>
        </pc:spChg>
        <pc:spChg chg="mod">
          <ac:chgData name="Bess Dunlevy" userId="dd4b9a8537dbe9d0" providerId="LiveId" clId="{E9533376-9CCA-40CD-AB71-C0B673A5A8F5}" dt="2023-06-16T22:40:47.743" v="23" actId="14100"/>
          <ac:spMkLst>
            <pc:docMk/>
            <pc:sldMk cId="1036723312" sldId="320"/>
            <ac:spMk id="12" creationId="{4DA04FFA-D9F8-5249-A153-D5EAF58B72FE}"/>
          </ac:spMkLst>
        </pc:spChg>
        <pc:spChg chg="mod">
          <ac:chgData name="Bess Dunlevy" userId="dd4b9a8537dbe9d0" providerId="LiveId" clId="{E9533376-9CCA-40CD-AB71-C0B673A5A8F5}" dt="2023-06-16T22:40:57.668" v="30" actId="20577"/>
          <ac:spMkLst>
            <pc:docMk/>
            <pc:sldMk cId="1036723312" sldId="320"/>
            <ac:spMk id="42" creationId="{238344CB-F85E-EE49-8F53-13D357BD1514}"/>
          </ac:spMkLst>
        </pc:spChg>
        <pc:spChg chg="mod">
          <ac:chgData name="Bess Dunlevy" userId="dd4b9a8537dbe9d0" providerId="LiveId" clId="{E9533376-9CCA-40CD-AB71-C0B673A5A8F5}" dt="2023-06-16T22:41:19.862" v="57" actId="20577"/>
          <ac:spMkLst>
            <pc:docMk/>
            <pc:sldMk cId="1036723312" sldId="320"/>
            <ac:spMk id="43" creationId="{BDF46762-DE84-6D48-99D5-CB3DE0793AB2}"/>
          </ac:spMkLst>
        </pc:spChg>
        <pc:spChg chg="mod">
          <ac:chgData name="Bess Dunlevy" userId="dd4b9a8537dbe9d0" providerId="LiveId" clId="{E9533376-9CCA-40CD-AB71-C0B673A5A8F5}" dt="2023-06-16T22:41:27.032" v="64" actId="20577"/>
          <ac:spMkLst>
            <pc:docMk/>
            <pc:sldMk cId="1036723312" sldId="320"/>
            <ac:spMk id="44" creationId="{BC327E30-6FC2-774C-84E7-84122B7DDF00}"/>
          </ac:spMkLst>
        </pc:spChg>
        <pc:spChg chg="mod">
          <ac:chgData name="Bess Dunlevy" userId="dd4b9a8537dbe9d0" providerId="LiveId" clId="{E9533376-9CCA-40CD-AB71-C0B673A5A8F5}" dt="2023-06-16T22:41:34.186" v="71" actId="20577"/>
          <ac:spMkLst>
            <pc:docMk/>
            <pc:sldMk cId="1036723312" sldId="320"/>
            <ac:spMk id="45" creationId="{C6B6796C-A823-9B45-9C7B-E649DE201818}"/>
          </ac:spMkLst>
        </pc:spChg>
        <pc:spChg chg="mod">
          <ac:chgData name="Bess Dunlevy" userId="dd4b9a8537dbe9d0" providerId="LiveId" clId="{E9533376-9CCA-40CD-AB71-C0B673A5A8F5}" dt="2023-06-16T22:41:42.380" v="78" actId="20577"/>
          <ac:spMkLst>
            <pc:docMk/>
            <pc:sldMk cId="1036723312" sldId="320"/>
            <ac:spMk id="46" creationId="{3B60B896-37F2-1C41-A35B-FD3D0B568849}"/>
          </ac:spMkLst>
        </pc:spChg>
        <pc:spChg chg="mod">
          <ac:chgData name="Bess Dunlevy" userId="dd4b9a8537dbe9d0" providerId="LiveId" clId="{E9533376-9CCA-40CD-AB71-C0B673A5A8F5}" dt="2023-06-16T22:41:48.700" v="85" actId="20577"/>
          <ac:spMkLst>
            <pc:docMk/>
            <pc:sldMk cId="1036723312" sldId="320"/>
            <ac:spMk id="54" creationId="{C8FAABF7-CF44-A847-B0BC-190595132FDE}"/>
          </ac:spMkLst>
        </pc:spChg>
        <pc:spChg chg="mod">
          <ac:chgData name="Bess Dunlevy" userId="dd4b9a8537dbe9d0" providerId="LiveId" clId="{E9533376-9CCA-40CD-AB71-C0B673A5A8F5}" dt="2023-06-16T22:41:57.220" v="92" actId="20577"/>
          <ac:spMkLst>
            <pc:docMk/>
            <pc:sldMk cId="1036723312" sldId="320"/>
            <ac:spMk id="55" creationId="{90D21B74-0D4D-1541-A69C-58D3FB0DFCCE}"/>
          </ac:spMkLst>
        </pc:spChg>
        <pc:spChg chg="mod">
          <ac:chgData name="Bess Dunlevy" userId="dd4b9a8537dbe9d0" providerId="LiveId" clId="{E9533376-9CCA-40CD-AB71-C0B673A5A8F5}" dt="2023-06-16T22:41:09.489" v="32" actId="1076"/>
          <ac:spMkLst>
            <pc:docMk/>
            <pc:sldMk cId="1036723312" sldId="320"/>
            <ac:spMk id="71" creationId="{9821FA71-28EE-9244-8F4A-DF8712860040}"/>
          </ac:spMkLst>
        </pc:spChg>
        <pc:spChg chg="del">
          <ac:chgData name="Bess Dunlevy" userId="dd4b9a8537dbe9d0" providerId="LiveId" clId="{E9533376-9CCA-40CD-AB71-C0B673A5A8F5}" dt="2023-06-16T22:41:00.952" v="31" actId="478"/>
          <ac:spMkLst>
            <pc:docMk/>
            <pc:sldMk cId="1036723312" sldId="320"/>
            <ac:spMk id="72" creationId="{FD5755D5-4DA7-844D-A71D-BC507D72C599}"/>
          </ac:spMkLst>
        </pc:spChg>
      </pc:sldChg>
      <pc:sldChg chg="modSp mod">
        <pc:chgData name="Bess Dunlevy" userId="dd4b9a8537dbe9d0" providerId="LiveId" clId="{E9533376-9CCA-40CD-AB71-C0B673A5A8F5}" dt="2023-06-16T22:40:24.182" v="0" actId="20577"/>
        <pc:sldMkLst>
          <pc:docMk/>
          <pc:sldMk cId="1925317832" sldId="342"/>
        </pc:sldMkLst>
        <pc:spChg chg="mod">
          <ac:chgData name="Bess Dunlevy" userId="dd4b9a8537dbe9d0" providerId="LiveId" clId="{E9533376-9CCA-40CD-AB71-C0B673A5A8F5}" dt="2023-06-16T22:40:24.182" v="0" actId="20577"/>
          <ac:spMkLst>
            <pc:docMk/>
            <pc:sldMk cId="1925317832" sldId="342"/>
            <ac:spMk id="33" creationId="{143A449B-AAB7-994A-92CE-8F48E2CA7DF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574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01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6467320" y="36127"/>
            <a:ext cx="5640944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405012" y="3712053"/>
            <a:ext cx="9247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600">
                <a:latin typeface="Century Gothic" panose="020B0502020202020204" pitchFamily="34" charset="0"/>
              </a:rPr>
              <a:t>Note per l’utilizzo di questo modello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405012" y="4641876"/>
            <a:ext cx="804207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Inserisci le attività di progetto nell'area del diagramma. </a:t>
            </a:r>
          </a:p>
          <a:p>
            <a:pPr rtl="0"/>
            <a:r>
              <a:rPr lang="it-IT" sz="1600" dirty="0">
                <a:latin typeface="Century Gothic" panose="020B0502020202020204" pitchFamily="34" charset="0"/>
              </a:rPr>
              <a:t> </a:t>
            </a:r>
          </a:p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Inserisci i proprietari delle etichette nella legenda sotto il diagramma.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it-IT" sz="1600" spc="-20" dirty="0">
                <a:latin typeface="Century Gothic" panose="020B0502020202020204" pitchFamily="34" charset="0"/>
              </a:rPr>
              <a:t>Regola le barre in modo che rappresentino la durata di tempo per attività.  Aggiungi date di inizio e di fine, date di scadenza, le date delle milestone o ulteriori informazioni sull'attività all'interno di ogni barra o nell'area del diagramma.</a:t>
            </a:r>
          </a:p>
        </p:txBody>
      </p: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75070" y="307317"/>
            <a:ext cx="2552023" cy="50758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64698" y="307317"/>
            <a:ext cx="67792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PRESENTAZIONE DEL CALENDARIO DEI CONTENUTI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2621281" y="6477000"/>
            <a:ext cx="9149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MODELLO DI PRESENTAZIONE DEL CALENDARIO DEI CONTENUTI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806500"/>
              </p:ext>
            </p:extLst>
          </p:nvPr>
        </p:nvGraphicFramePr>
        <p:xfrm>
          <a:off x="327121" y="485123"/>
          <a:ext cx="11529256" cy="49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9444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3203644497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436924813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1896848035"/>
                    </a:ext>
                  </a:extLst>
                </a:gridCol>
              </a:tblGrid>
              <a:tr h="243926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ATTIVITÀ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Attività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Attività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824646" y="809599"/>
            <a:ext cx="1753154" cy="36576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Attività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3835820" y="1277572"/>
            <a:ext cx="1741980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Attività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3824647" y="1745545"/>
            <a:ext cx="1753154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Milestone 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3824647" y="2213518"/>
            <a:ext cx="1753154" cy="3657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Attività 00/00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3835820" y="2681491"/>
            <a:ext cx="1753155" cy="36576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Attività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3835820" y="3149464"/>
            <a:ext cx="1753155" cy="36576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Attività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3824647" y="3617437"/>
            <a:ext cx="1753151" cy="36576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Attività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3835820" y="4085410"/>
            <a:ext cx="1753155" cy="36576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Attività 00/00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3824648" y="4553383"/>
            <a:ext cx="1764327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Attività 00/00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3835820" y="5021353"/>
            <a:ext cx="1753155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Attività 00/00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763631"/>
            <a:ext cx="274320" cy="22860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6089239"/>
            <a:ext cx="274320" cy="2286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763631"/>
            <a:ext cx="274320" cy="22860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6089239"/>
            <a:ext cx="274320" cy="22860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763631"/>
            <a:ext cx="27432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6089239"/>
            <a:ext cx="274320" cy="22860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763631"/>
            <a:ext cx="27432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6089239"/>
            <a:ext cx="274320" cy="22860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763631"/>
            <a:ext cx="2194560" cy="22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608923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7632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608890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7615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608716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7612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608682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8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BB42450-87F2-6E45-A885-DBF3788CBB60}"/>
              </a:ext>
            </a:extLst>
          </p:cNvPr>
          <p:cNvGrpSpPr/>
          <p:nvPr/>
        </p:nvGrpSpPr>
        <p:grpSpPr>
          <a:xfrm>
            <a:off x="9105474" y="127357"/>
            <a:ext cx="548640" cy="5597491"/>
            <a:chOff x="5331873" y="127357"/>
            <a:chExt cx="548640" cy="5597491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66785142-9A91-8649-9983-281E30EEC83E}"/>
                </a:ext>
              </a:extLst>
            </p:cNvPr>
            <p:cNvSpPr/>
            <p:nvPr/>
          </p:nvSpPr>
          <p:spPr>
            <a:xfrm>
              <a:off x="5331873" y="133873"/>
              <a:ext cx="548640" cy="22860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83000">
                  <a:srgbClr val="FFC000"/>
                </a:gs>
                <a:gs pos="100000">
                  <a:srgbClr val="F0A62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0"/>
              <a:r>
                <a:rPr lang="it-IT" sz="800">
                  <a:solidFill>
                    <a:schemeClr val="tx1"/>
                  </a:solidFill>
                  <a:latin typeface="Century Gothic" panose="020B0502020202020204" pitchFamily="34" charset="0"/>
                </a:rPr>
                <a:t>OGGI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504DA84-FA6A-C145-8C4B-D1F3A372A990}"/>
                </a:ext>
              </a:extLst>
            </p:cNvPr>
            <p:cNvCxnSpPr/>
            <p:nvPr/>
          </p:nvCxnSpPr>
          <p:spPr>
            <a:xfrm>
              <a:off x="5331873" y="127357"/>
              <a:ext cx="0" cy="5597491"/>
            </a:xfrm>
            <a:prstGeom prst="line">
              <a:avLst/>
            </a:prstGeom>
            <a:ln w="28575">
              <a:solidFill>
                <a:srgbClr val="F0A622">
                  <a:alpha val="60000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Diamond 70">
            <a:extLst>
              <a:ext uri="{FF2B5EF4-FFF2-40B4-BE49-F238E27FC236}">
                <a16:creationId xmlns:a16="http://schemas.microsoft.com/office/drawing/2014/main" id="{9821FA71-28EE-9244-8F4A-DF8712860040}"/>
              </a:ext>
            </a:extLst>
          </p:cNvPr>
          <p:cNvSpPr>
            <a:spLocks noChangeAspect="1"/>
          </p:cNvSpPr>
          <p:nvPr/>
        </p:nvSpPr>
        <p:spPr>
          <a:xfrm>
            <a:off x="11321149" y="5736212"/>
            <a:ext cx="274320" cy="27432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a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AC44026-2A50-4B18-9335-71F7C3698EF7}" vid="{627BE862-221D-4A98-B64A-0C8EDBA5BD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IC-Simple-Gantt-Chart-Template_PowerPoint - SR edits</Template>
  <TotalTime>12</TotalTime>
  <Words>258</Words>
  <Application>Microsoft Macintosh PowerPoint</Application>
  <PresentationFormat>Widescreen</PresentationFormat>
  <Paragraphs>50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Allison Okonczak</cp:lastModifiedBy>
  <cp:revision>8</cp:revision>
  <cp:lastPrinted>2020-08-31T22:23:58Z</cp:lastPrinted>
  <dcterms:created xsi:type="dcterms:W3CDTF">2020-10-13T17:45:05Z</dcterms:created>
  <dcterms:modified xsi:type="dcterms:W3CDTF">2024-08-16T21:44:06Z</dcterms:modified>
</cp:coreProperties>
</file>